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3"/>
  </p:notesMasterIdLst>
  <p:sldIdLst>
    <p:sldId id="10466" r:id="rId4"/>
    <p:sldId id="10468" r:id="rId5"/>
    <p:sldId id="10472" r:id="rId6"/>
    <p:sldId id="1005" r:id="rId7"/>
    <p:sldId id="10485" r:id="rId8"/>
    <p:sldId id="822" r:id="rId9"/>
    <p:sldId id="10486" r:id="rId10"/>
    <p:sldId id="10463" r:id="rId11"/>
    <p:sldId id="104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DEMO 1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3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3" autoAdjust="0"/>
    <p:restoredTop sz="88484" autoAdjust="0"/>
  </p:normalViewPr>
  <p:slideViewPr>
    <p:cSldViewPr snapToGrid="0">
      <p:cViewPr varScale="1">
        <p:scale>
          <a:sx n="89" d="100"/>
          <a:sy n="89" d="100"/>
        </p:scale>
        <p:origin x="6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alinsuranceholdings.com/career-detail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10/24/2019 5:04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10/24/2019 5:04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https://universalinsuranceholdings.com/career-details/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rig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ri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fleitas/rig" TargetMode="External"/><Relationship Id="rId13" Type="http://schemas.openxmlformats.org/officeDocument/2006/relationships/hyperlink" Target="https://docs.microsoft.com/en-us/azure/data-factory/connector-sql-server#append-data" TargetMode="External"/><Relationship Id="rId18" Type="http://schemas.openxmlformats.org/officeDocument/2006/relationships/hyperlink" Target="https://www.pass.org/summit/2019/Learn/SpeakerDetails.aspx?spid=4116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12" Type="http://schemas.openxmlformats.org/officeDocument/2006/relationships/hyperlink" Target="https://docs.microsoft.com/en-us/azure/data-factory/connector-azure-sql-data-warehouse" TargetMode="External"/><Relationship Id="rId17" Type="http://schemas.openxmlformats.org/officeDocument/2006/relationships/hyperlink" Target="https://github.com/furmangg/automating-azure-sql-dw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aka.ms/azuremsi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hyperlink" Target="https://docs.microsoft.com/en-us/azure/data-factory/copy-activity-performance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www.youtube.com/watch?v=bBi1bll2928" TargetMode="External"/><Relationship Id="rId10" Type="http://schemas.openxmlformats.org/officeDocument/2006/relationships/hyperlink" Target="https://docs.microsoft.com/en-us/azure/data-factory/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Relationship Id="rId14" Type="http://schemas.openxmlformats.org/officeDocument/2006/relationships/hyperlink" Target="https://blogs.msdn.microsoft.com/sqlcat/2015/08/11/choosing-hash-distributed-table-vs-round-robin-distributed-table-in-azure-sql-dw-servic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ADF24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niversalproperty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7043902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Microsoft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Data and AI South Florida User Group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November,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7" name="Rectangle 16">
            <a:hlinkClick r:id="rId5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Data Factory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From On-Prem to Data Warehouse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555285"/>
            <a:ext cx="5617874" cy="2745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Data Factory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Data Store Connectors 80x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On-Premises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DevOps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Automation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Notifications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Resources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SSIS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Azure Data 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Parameters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Activities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Connectors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 Runtime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DevOps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Notifications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github.com/hfleitas/rig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 Activity Performance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Azure SQL Data Warehouse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Connector SQL Server: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 Data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DW: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HASH vs Round-Robin Distributed Tables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Friday: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Managed Service Identity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azuremsi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Greg Galloway: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furmangg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/ADF24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iversal Property and Casualty Insurance Company (UPCIC)">
            <a:hlinkClick r:id="rId3"/>
            <a:extLst>
              <a:ext uri="{FF2B5EF4-FFF2-40B4-BE49-F238E27FC236}">
                <a16:creationId xmlns:a16="http://schemas.microsoft.com/office/drawing/2014/main" id="{F4F73AC6-549F-4AB7-8F4D-DDEAD63D9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3" t="13450" r="24493" b="15498"/>
          <a:stretch/>
        </p:blipFill>
        <p:spPr bwMode="auto">
          <a:xfrm>
            <a:off x="4140199" y="1826755"/>
            <a:ext cx="3911602" cy="260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Sponsor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1110 W Commercial Blvd, Fort Lauderdale, FL 33309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Ph.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(800) 425-9113 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universalproperty.com</a:t>
              </a: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66767"/>
                </a:solidFill>
                <a:effectLst/>
                <a:uLnTx/>
                <a:uFillTx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31600</TotalTime>
  <Words>395</Words>
  <Application>Microsoft Office PowerPoint</Application>
  <PresentationFormat>Widescreen</PresentationFormat>
  <Paragraphs>96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HiramFleitas_AzureDataFactory</dc:title>
  <dc:creator>Hiram Fleitas</dc:creator>
  <cp:keywords>Azure</cp:keywords>
  <cp:lastModifiedBy>Hiram Fleitas</cp:lastModifiedBy>
  <cp:revision>1067</cp:revision>
  <dcterms:created xsi:type="dcterms:W3CDTF">2017-11-06T18:43:48Z</dcterms:created>
  <dcterms:modified xsi:type="dcterms:W3CDTF">2019-10-24T21:07:37Z</dcterms:modified>
  <cp:category>Azure</cp:category>
  <cp:contentStatus/>
</cp:coreProperties>
</file>